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4" r:id="rId2"/>
    <p:sldId id="315" r:id="rId3"/>
    <p:sldId id="256" r:id="rId4"/>
    <p:sldId id="297" r:id="rId5"/>
    <p:sldId id="300" r:id="rId6"/>
    <p:sldId id="304" r:id="rId7"/>
    <p:sldId id="257" r:id="rId8"/>
    <p:sldId id="258" r:id="rId9"/>
    <p:sldId id="259" r:id="rId10"/>
    <p:sldId id="262" r:id="rId11"/>
    <p:sldId id="318" r:id="rId12"/>
    <p:sldId id="282" r:id="rId13"/>
    <p:sldId id="264" r:id="rId14"/>
    <p:sldId id="266" r:id="rId15"/>
    <p:sldId id="301" r:id="rId16"/>
    <p:sldId id="298" r:id="rId17"/>
    <p:sldId id="265" r:id="rId18"/>
    <p:sldId id="302" r:id="rId19"/>
    <p:sldId id="291" r:id="rId20"/>
    <p:sldId id="308" r:id="rId21"/>
    <p:sldId id="309" r:id="rId22"/>
    <p:sldId id="310" r:id="rId23"/>
    <p:sldId id="311" r:id="rId24"/>
    <p:sldId id="316" r:id="rId25"/>
    <p:sldId id="317" r:id="rId26"/>
    <p:sldId id="319" r:id="rId27"/>
    <p:sldId id="320" r:id="rId28"/>
    <p:sldId id="321" r:id="rId29"/>
    <p:sldId id="312" r:id="rId30"/>
    <p:sldId id="31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5de8O8Nb2eWXkEAkzub1xQ" hashData="Y5hXORHjKC0rTuagqEhRHvsoUPU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2" autoAdjust="0"/>
    <p:restoredTop sz="94660"/>
  </p:normalViewPr>
  <p:slideViewPr>
    <p:cSldViewPr>
      <p:cViewPr>
        <p:scale>
          <a:sx n="100" d="100"/>
          <a:sy n="100" d="100"/>
        </p:scale>
        <p:origin x="-173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28662" y="-214338"/>
            <a:ext cx="59293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Propisi" pitchFamily="2" charset="0"/>
              </a:rPr>
              <a:t>Тестовые  задания  </a:t>
            </a:r>
          </a:p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Propisi" pitchFamily="2" charset="0"/>
              </a:rPr>
              <a:t>       по ОПК.</a:t>
            </a:r>
          </a:p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Propisi" pitchFamily="2" charset="0"/>
              </a:rPr>
              <a:t>       4 класс.</a:t>
            </a:r>
            <a:endParaRPr lang="ru-RU" sz="4400" dirty="0">
              <a:solidFill>
                <a:schemeClr val="bg1"/>
              </a:solidFill>
              <a:latin typeface="Propisi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214290"/>
            <a:ext cx="2357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Автор презентации: Николаева   Елена  Юрьевна ,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учитель начальных классов  МАОУ СОШ  № 6,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города-курорта  Анапа, Краснодарского  края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В    каком  городе, согласно   </a:t>
            </a:r>
          </a:p>
          <a:p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библейским  преданиям,  родился </a:t>
            </a:r>
          </a:p>
          <a:p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 Иисус   Христос?</a:t>
            </a:r>
            <a:endParaRPr lang="ru-RU" sz="48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3000372"/>
            <a:ext cx="321471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8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Назарет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3000372"/>
            <a:ext cx="4572032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Александрия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072074"/>
            <a:ext cx="328614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Вифлеем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14364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5072074"/>
            <a:ext cx="400052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48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Капернаум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86874" cy="258532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dirty="0" smtClean="0"/>
              <a:t>В  каком возрасте  Иисус начал  проповедовать своё учение?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4572008"/>
            <a:ext cx="4357718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младенцем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5016"/>
            <a:ext cx="4214842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13 лет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286124"/>
            <a:ext cx="4286280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в 30 лет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428604"/>
            <a:ext cx="8572560" cy="14465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Что   из   перечисленного  не  имеет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отношения   к  молитве?</a:t>
            </a:r>
            <a:endParaRPr lang="ru-RU" sz="4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500306"/>
            <a:ext cx="7215238" cy="83099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обращение  к  Богу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3714752"/>
            <a:ext cx="6715172" cy="83099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разговор  с  Богом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5143512"/>
            <a:ext cx="3643338" cy="83099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 магия 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43900" y="614364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428604"/>
            <a:ext cx="8001056" cy="1569660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  с   греческого  языка  переводится   слово «апостол»?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3000372"/>
            <a:ext cx="357190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судья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3000372"/>
            <a:ext cx="3357586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ангел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429132"/>
            <a:ext cx="414340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посланник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4429132"/>
            <a:ext cx="321471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4800" b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рыбак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8072494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Крупнейшие  монастыри называются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2066" y="2928934"/>
            <a:ext cx="342902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скитами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286256"/>
            <a:ext cx="4357718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пустынями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4357694"/>
            <a:ext cx="3286148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лаврами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2928934"/>
            <a:ext cx="4214842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киновиями</a:t>
            </a:r>
            <a:endParaRPr lang="ru-RU" sz="48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42852"/>
            <a:ext cx="8786874" cy="2308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Что заповедал делать Иисус Христос, чтобы зло не разрасталось в мире.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50" y="5143512"/>
            <a:ext cx="8786906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С добрыми быть добрым, </a:t>
            </a:r>
          </a:p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  злым  быть  злым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929066"/>
            <a:ext cx="600079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Любить врагов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786058"/>
            <a:ext cx="785818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Злом отвечать на зло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utoUpdateAnimBg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8286808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Что  составляет  истинное богатство   христианина?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643182"/>
            <a:ext cx="8572560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То, что христианин лучше остальных 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643578"/>
            <a:ext cx="5929354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Земные богатства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643314"/>
            <a:ext cx="8715436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Духовные богатства, которые </a:t>
            </a:r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собира-ются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небе, когда мы делаем добрые дела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7" y="500042"/>
            <a:ext cx="8286808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        </a:t>
            </a:r>
            <a:r>
              <a:rPr lang="ru-RU" sz="5400" b="1" dirty="0" smtClean="0">
                <a:latin typeface="Monotype Corsiva" pitchFamily="66" charset="0"/>
                <a:cs typeface="Times New Roman" pitchFamily="18" charset="0"/>
              </a:rPr>
              <a:t>Что   такое   иконостас?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5214950"/>
            <a:ext cx="700092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Подставка для иконы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857364"/>
            <a:ext cx="8358246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Стена из икон, за которой находится  алтарь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15082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714752"/>
            <a:ext cx="8358246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Одна из боковых стен храма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utoUpdateAnimBg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8286808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Укажите  самый  древний из перечисленных   монастырей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428868"/>
            <a:ext cx="8429684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Троице-Сергиева лавра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429264"/>
            <a:ext cx="857256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 Киево-Печерская лавра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929066"/>
            <a:ext cx="864399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Александро-Невская лавра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utoUpdateAnimBg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00042"/>
            <a:ext cx="8643998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День, когда  все  христиане празднуют  именины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5786454"/>
            <a:ext cx="678661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День Святого Духа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786322"/>
            <a:ext cx="292895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Пасха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857628"/>
            <a:ext cx="8001056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Неделя всех святых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14364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14620"/>
            <a:ext cx="785818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Троицын день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000232" y="0"/>
            <a:ext cx="714376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Порядок работы с презентацией.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5000628" y="2000240"/>
            <a:ext cx="457200" cy="206375"/>
          </a:xfrm>
          <a:prstGeom prst="actionButtonForwardNex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85720" y="1785926"/>
            <a:ext cx="93154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 помощью управляющей кнопки               переход  на следующий слайд.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выбор даётся в каждом задании 3-4 ответа.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Правильный  ответ  выведен  с помощью    выделения  и сопровождается  звуком – из к</a:t>
            </a: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инофильма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«Усатый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нянь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еправильный  –  исчезновение.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42852"/>
            <a:ext cx="5357850" cy="25853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Какой эпизод из Евангелия изображён? 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4786322"/>
            <a:ext cx="7000924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Притча о талантах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786190"/>
            <a:ext cx="821537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2.Притча о сеятеле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857892"/>
            <a:ext cx="792961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Притча о блудном сыне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786058"/>
            <a:ext cx="864399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1.Притча о мытаре и фарисее</a:t>
            </a:r>
          </a:p>
        </p:txBody>
      </p:sp>
      <p:pic>
        <p:nvPicPr>
          <p:cNvPr id="6146" name="Picture 2" descr="Притча о блудном сы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42852"/>
            <a:ext cx="250033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230832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По  </a:t>
            </a:r>
            <a:r>
              <a:rPr lang="ru-RU" sz="4800" b="1" dirty="0" err="1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преданию,один</a:t>
            </a:r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 из учеников Христа  дошёл не только до Киева, но  даже до Новгорода и Валаама.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714620"/>
            <a:ext cx="2286016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Пётр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86454"/>
            <a:ext cx="392909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Фома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643314"/>
            <a:ext cx="378621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Андрей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714884"/>
            <a:ext cx="3786214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Иоанн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Этот  святой  любим  народом. В  прежние времена в Егорьев </a:t>
            </a:r>
            <a:r>
              <a:rPr lang="ru-RU" sz="3600" b="1" dirty="0" err="1" smtClean="0">
                <a:latin typeface="Monotype Corsiva" pitchFamily="66" charset="0"/>
                <a:cs typeface="Times New Roman" pitchFamily="18" charset="0"/>
              </a:rPr>
              <a:t>день,когда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 крестьяне впервые после   зимы  выгоняли скот на пастбище, святому  совершали молебен, а пастухи стада окропляли  святой водой. Образ этого святого помещён  на  гербе  города  Москвы.</a:t>
            </a:r>
            <a:endParaRPr lang="ru-RU" sz="36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3714752"/>
            <a:ext cx="614366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Сергий Радонежский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714884"/>
            <a:ext cx="6429420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2.Николай Угодник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715016"/>
            <a:ext cx="6715172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Георгий Победоносец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14364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34778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Назовите  имя  святого, которому посвящены  </a:t>
            </a:r>
            <a:r>
              <a:rPr lang="ru-RU" sz="4400" b="1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былины,описывающие</a:t>
            </a:r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его немощным,  но получившим  силу  от  калик   перехожих, богатырём,  защитником Руси.</a:t>
            </a:r>
            <a:endParaRPr lang="ru-RU" sz="4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929066"/>
            <a:ext cx="7000924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Александр Невский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857760"/>
            <a:ext cx="6929486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2.Дмитрий Донской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786454"/>
            <a:ext cx="685804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 Илья Муромец 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072494" cy="25853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Этим   князем Русь была крещена  как  единая государственная  народность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2066" y="2928934"/>
            <a:ext cx="3429024" cy="830997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3.Игорь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286256"/>
            <a:ext cx="3857652" cy="830997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Святослав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4357694"/>
            <a:ext cx="3857652" cy="830997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Владимир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928934"/>
            <a:ext cx="3643338" cy="830997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Ярослав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1"/>
            <a:ext cx="8715436" cy="298543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/>
              <a:t> </a:t>
            </a:r>
            <a:r>
              <a:rPr lang="ru-RU" sz="4400" b="1" dirty="0" smtClean="0">
                <a:latin typeface="Monotype Corsiva" pitchFamily="66" charset="0"/>
              </a:rPr>
              <a:t>«</a:t>
            </a:r>
            <a:r>
              <a:rPr lang="ru-RU" sz="4000" b="1" dirty="0" smtClean="0">
                <a:latin typeface="Monotype Corsiva" pitchFamily="66" charset="0"/>
              </a:rPr>
              <a:t>Поступай по отношению  к  другим  так, как  ты  хотел  бы, чтобы  поступали  по отношению  к  тебе» . Это…</a:t>
            </a:r>
            <a:endParaRPr lang="ru-RU" sz="4800" dirty="0" smtClean="0">
              <a:latin typeface="Monotype Corsiva" pitchFamily="66" charset="0"/>
            </a:endParaRPr>
          </a:p>
          <a:p>
            <a:endParaRPr lang="ru-RU" sz="5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4572008"/>
            <a:ext cx="8501122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2. нравственный  поступок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715016"/>
            <a:ext cx="6500858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3. семейный  кодекс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500438"/>
            <a:ext cx="7215238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золотое  правило этики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572560" cy="14465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Чему может научить предмет «Основы православной культуры»?  </a:t>
            </a:r>
            <a:endParaRPr lang="ru-RU" sz="4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714488"/>
            <a:ext cx="8643998" cy="15081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безразличию к культурному наследию страны 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429000"/>
            <a:ext cx="8643998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вражде к другим религиям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643446"/>
            <a:ext cx="8786874" cy="17543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любви к Родине и ближним, которые живут рядом с нами, а также уважению традиций и пониманию своих истоков    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3643314"/>
            <a:ext cx="8786874" cy="206210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  <a:cs typeface="Vijaya" pitchFamily="34" charset="0"/>
              </a:rPr>
              <a:t>2.приблизиться  к  Богу, стараясь делать   те  дела, которые  Богу угодны</a:t>
            </a:r>
            <a:r>
              <a:rPr lang="ru-RU" sz="4400" b="1" dirty="0" smtClean="0">
                <a:solidFill>
                  <a:srgbClr val="FFFF00"/>
                </a:solidFill>
                <a:latin typeface="Monotype Corsiva" pitchFamily="66" charset="0"/>
                <a:cs typeface="Vijaya" pitchFamily="34" charset="0"/>
              </a:rPr>
              <a:t> </a:t>
            </a: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Monotype Corsiva" pitchFamily="66" charset="0"/>
                <a:cs typeface="Vijaya" pitchFamily="34" charset="0"/>
              </a:rPr>
              <a:t> 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Monotype Corsiva" pitchFamily="66" charset="0"/>
              <a:cs typeface="Vijaya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715404" y="6286496"/>
            <a:ext cx="428596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000240"/>
            <a:ext cx="8715436" cy="144655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r>
              <a:rPr lang="ru-RU" sz="44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приобрести  статус, который  бы  все уважали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45719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142852"/>
            <a:ext cx="8643998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Monotype Corsiva" pitchFamily="66" charset="0"/>
                <a:ea typeface="FangSong" pitchFamily="49" charset="-122"/>
                <a:cs typeface="Vijaya" pitchFamily="34" charset="0"/>
              </a:rPr>
              <a:t>Христианин  трудится  и работает  для  того, чтобы: 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5857892"/>
            <a:ext cx="8501122" cy="76944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3</a:t>
            </a:r>
            <a:r>
              <a:rPr lang="ru-RU" sz="4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b="1" i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стать  </a:t>
            </a:r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богаче  и  лучше  жить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utoUpdateAnimBg="0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8786874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Какой   праздник   для  православных христиан   самый  главный?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5572140"/>
            <a:ext cx="8215370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мая, так  как  все  православные </a:t>
            </a:r>
          </a:p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должны  много  трудиться.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571876"/>
            <a:ext cx="8715436" cy="18158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 Пасха, так  как воскресение  Христа даёт  надежду  воскресения  каждому человеку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143116"/>
            <a:ext cx="8643998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8  марта, так  как  в  православии восстановлено  достоинство  женщины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utoUpdateAnimBg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28662" y="-214338"/>
            <a:ext cx="59293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Propisi" pitchFamily="2" charset="0"/>
              </a:rPr>
              <a:t>Тестовые  задания  </a:t>
            </a:r>
          </a:p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Propisi" pitchFamily="2" charset="0"/>
              </a:rPr>
              <a:t>       по ОПК.</a:t>
            </a:r>
          </a:p>
          <a:p>
            <a:pPr>
              <a:spcBef>
                <a:spcPct val="500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Propisi" pitchFamily="2" charset="0"/>
              </a:rPr>
              <a:t>       4 класс.</a:t>
            </a:r>
            <a:endParaRPr lang="ru-RU" sz="4400" dirty="0">
              <a:solidFill>
                <a:schemeClr val="bg1"/>
              </a:solidFill>
              <a:latin typeface="Propisi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214290"/>
            <a:ext cx="2357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Автор презентации: Николаева   Елена  Юрьевна ,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учитель начальных классов  МАОУ СОШ  № 6,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города-курорта  Анапа, Краснодарского  края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2" y="571480"/>
            <a:ext cx="2799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Русский язык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500042"/>
            <a:ext cx="6357982" cy="4000528"/>
          </a:xfrm>
          <a:prstGeom prst="rect">
            <a:avLst/>
          </a:prstGeom>
          <a:solidFill>
            <a:srgbClr val="336600"/>
          </a:solidFill>
          <a:ln w="187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Monotype Corsiva" pitchFamily="66" charset="0"/>
              </a:rPr>
              <a:t>ОПК</a:t>
            </a:r>
          </a:p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Monotype Corsiva" pitchFamily="66" charset="0"/>
              </a:rPr>
              <a:t>Тестовые задания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4 класс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2" name="TextBox 11">
            <a:hlinkClick r:id="rId2" action="ppaction://hlinksldjump"/>
          </p:cNvPr>
          <p:cNvSpPr txBox="1"/>
          <p:nvPr/>
        </p:nvSpPr>
        <p:spPr>
          <a:xfrm>
            <a:off x="2786050" y="4929198"/>
            <a:ext cx="3806363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Начать тест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785794"/>
            <a:ext cx="1077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 Источники: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643182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ru-RU" smtClean="0"/>
          </a:p>
          <a:p>
            <a:pPr>
              <a:lnSpc>
                <a:spcPct val="80000"/>
              </a:lnSpc>
              <a:defRPr/>
            </a:pPr>
            <a:r>
              <a:rPr lang="en-US" smtClean="0"/>
              <a:t>http</a:t>
            </a:r>
            <a:r>
              <a:rPr lang="ru-RU" smtClean="0"/>
              <a:t>:</a:t>
            </a:r>
            <a:r>
              <a:rPr lang="en-US" smtClean="0"/>
              <a:t> //umorina</a:t>
            </a:r>
            <a:r>
              <a:rPr lang="ru-RU" smtClean="0"/>
              <a:t>.</a:t>
            </a:r>
            <a:r>
              <a:rPr lang="en-US" smtClean="0"/>
              <a:t>info/ track/</a:t>
            </a:r>
            <a:r>
              <a:rPr lang="ru-RU" smtClean="0"/>
              <a:t>из %20 усатый%20нянь</a:t>
            </a:r>
          </a:p>
          <a:p>
            <a:pPr>
              <a:lnSpc>
                <a:spcPct val="80000"/>
              </a:lnSpc>
              <a:defRPr/>
            </a:pPr>
            <a:endParaRPr lang="ru-RU" smtClean="0"/>
          </a:p>
          <a:p>
            <a:pPr>
              <a:lnSpc>
                <a:spcPct val="80000"/>
              </a:lnSpc>
              <a:defRPr/>
            </a:pPr>
            <a:endParaRPr lang="ru-RU" smtClean="0"/>
          </a:p>
          <a:p>
            <a:pPr>
              <a:lnSpc>
                <a:spcPct val="80000"/>
              </a:lnSpc>
              <a:defRPr/>
            </a:pPr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8596" y="2071678"/>
            <a:ext cx="8179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Некоторые   олимпиадные  задания по основам православной культуры «Русь Святая, храни   веру Православную»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244334"/>
            <a:ext cx="5899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3357562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http://www.google.ru/url?url=http://pandiaweb.ru/text/78/192/12287.php&amp;rct=j&amp;q=&amp;esrc=s&amp;sa=U&amp;ved=0CDAQFjAFahUKEwjOqNixqYzGAhUDKXIKHbY8AME&amp;usg=AFQjCNGIhoCAKSWyGQuzo11bRtP4hGDTuQ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215370" cy="14465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Как  с  греческого  языка  переводится  слово «Евангелие»?</a:t>
            </a:r>
            <a:endParaRPr lang="ru-RU" sz="4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357430"/>
            <a:ext cx="3214710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1.книга  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714884"/>
            <a:ext cx="4714908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послание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643314"/>
            <a:ext cx="4572032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благая  весть  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857892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nimanie_Pravilnyj_otvet_vmusice.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428604"/>
            <a:ext cx="8643998" cy="175432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В   состав  Библии  входят  4  Евангелия. Назовите  авторов.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4071942"/>
            <a:ext cx="8572560" cy="830997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Иоанн,Матфей,Пётр,Марк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5429264"/>
            <a:ext cx="8786842" cy="830997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Лука,Иуда,Матфей,Иоанн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714620"/>
            <a:ext cx="8786874" cy="830997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Лука,Матфей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Марк, Иоанн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15082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643998" cy="25853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Какой   запрещённый  плод  по  библейскому   преданию  вкусили  Адам  и  Ева?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4876" y="3286124"/>
            <a:ext cx="342902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персик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714884"/>
            <a:ext cx="271464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сливу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4786322"/>
            <a:ext cx="300039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яблоко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43900" y="6215082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357562"/>
            <a:ext cx="264320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грушу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85728"/>
            <a:ext cx="9001156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Где   согласно  библейскому  преданию  крестился  Иисус  Христос?</a:t>
            </a:r>
            <a:endParaRPr lang="ru-RU" sz="48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071678"/>
            <a:ext cx="7000924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В  храме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786322"/>
            <a:ext cx="685804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 море   </a:t>
            </a:r>
            <a:r>
              <a:rPr lang="ru-RU" sz="4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Галилейском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3286124"/>
            <a:ext cx="750099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 реке  Иордан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72462" y="614364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358246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Процесс   сотворения   мира   занял?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786058"/>
            <a:ext cx="385765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1000  лет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500570"/>
            <a:ext cx="385765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 33  года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2786058"/>
            <a:ext cx="378621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7 дней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628" y="4500570"/>
            <a:ext cx="350046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 5 дней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85728"/>
            <a:ext cx="9001156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  <a:cs typeface="Times New Roman" pitchFamily="18" charset="0"/>
              </a:rPr>
              <a:t>Как   звали  первого  человека, согласно  библейским  преданиям?</a:t>
            </a:r>
            <a:endParaRPr lang="ru-RU" sz="54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643182"/>
            <a:ext cx="3500462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Авраам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857628"/>
            <a:ext cx="357190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2.Ной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5000636"/>
            <a:ext cx="364333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Адам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al_(iz_filma_Usatyi_nja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839</Words>
  <Application>Microsoft Office PowerPoint</Application>
  <PresentationFormat>Экран (4:3)</PresentationFormat>
  <Paragraphs>151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Николаева Е.Ю</dc:creator>
  <cp:lastModifiedBy>Admin</cp:lastModifiedBy>
  <cp:revision>121</cp:revision>
  <dcterms:modified xsi:type="dcterms:W3CDTF">2017-02-19T18:52:33Z</dcterms:modified>
</cp:coreProperties>
</file>